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AA769-3A42-475F-823E-074A56321CC5}" type="datetimeFigureOut">
              <a:rPr lang="en-US" smtClean="0"/>
              <a:t>7/26/2010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F8C1B-7C1F-4613-919E-E15891EF10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F8C1B-7C1F-4613-919E-E15891EF108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2A02-4EF2-48EA-8BC1-A552D9BFC2F8}" type="datetimeFigureOut">
              <a:rPr lang="en-US" smtClean="0"/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11B-A94A-495E-99B1-FA92C933F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2A02-4EF2-48EA-8BC1-A552D9BFC2F8}" type="datetimeFigureOut">
              <a:rPr lang="en-US" smtClean="0"/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11B-A94A-495E-99B1-FA92C933F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2A02-4EF2-48EA-8BC1-A552D9BFC2F8}" type="datetimeFigureOut">
              <a:rPr lang="en-US" smtClean="0"/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11B-A94A-495E-99B1-FA92C933F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2A02-4EF2-48EA-8BC1-A552D9BFC2F8}" type="datetimeFigureOut">
              <a:rPr lang="en-US" smtClean="0"/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11B-A94A-495E-99B1-FA92C933F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2A02-4EF2-48EA-8BC1-A552D9BFC2F8}" type="datetimeFigureOut">
              <a:rPr lang="en-US" smtClean="0"/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11B-A94A-495E-99B1-FA92C933F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2A02-4EF2-48EA-8BC1-A552D9BFC2F8}" type="datetimeFigureOut">
              <a:rPr lang="en-US" smtClean="0"/>
              <a:t>7/26/2010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11B-A94A-495E-99B1-FA92C933F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2A02-4EF2-48EA-8BC1-A552D9BFC2F8}" type="datetimeFigureOut">
              <a:rPr lang="en-US" smtClean="0"/>
              <a:t>7/26/2010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11B-A94A-495E-99B1-FA92C933F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2A02-4EF2-48EA-8BC1-A552D9BFC2F8}" type="datetimeFigureOut">
              <a:rPr lang="en-US" smtClean="0"/>
              <a:t>7/26/2010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11B-A94A-495E-99B1-FA92C933F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2A02-4EF2-48EA-8BC1-A552D9BFC2F8}" type="datetimeFigureOut">
              <a:rPr lang="en-US" smtClean="0"/>
              <a:t>7/26/2010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11B-A94A-495E-99B1-FA92C933F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2A02-4EF2-48EA-8BC1-A552D9BFC2F8}" type="datetimeFigureOut">
              <a:rPr lang="en-US" smtClean="0"/>
              <a:t>7/26/2010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11B-A94A-495E-99B1-FA92C933F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12A02-4EF2-48EA-8BC1-A552D9BFC2F8}" type="datetimeFigureOut">
              <a:rPr lang="en-US" smtClean="0"/>
              <a:t>7/26/2010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711B-A94A-495E-99B1-FA92C933F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12A02-4EF2-48EA-8BC1-A552D9BFC2F8}" type="datetimeFigureOut">
              <a:rPr lang="en-US" smtClean="0"/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A711B-A94A-495E-99B1-FA92C933F8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P-TN05-SS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85800"/>
            <a:ext cx="8305800" cy="54307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7000" y="3581400"/>
            <a:ext cx="20574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CTD Raw Data</a:t>
            </a:r>
          </a:p>
          <a:p>
            <a:r>
              <a:rPr lang="en-US" dirty="0" smtClean="0"/>
              <a:t>Station: </a:t>
            </a:r>
            <a:r>
              <a:rPr lang="en-US" dirty="0" smtClean="0"/>
              <a:t>BP-TN05-06</a:t>
            </a:r>
            <a:endParaRPr lang="en-US" dirty="0" smtClean="0"/>
          </a:p>
          <a:p>
            <a:r>
              <a:rPr lang="en-US" dirty="0" smtClean="0"/>
              <a:t>07/26/2010</a:t>
            </a:r>
            <a:endParaRPr lang="en-US" dirty="0" smtClean="0"/>
          </a:p>
          <a:p>
            <a:r>
              <a:rPr lang="en-US" dirty="0" smtClean="0"/>
              <a:t>Lat: </a:t>
            </a:r>
            <a:r>
              <a:rPr lang="en-US" dirty="0"/>
              <a:t>28.570219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Long</a:t>
            </a:r>
            <a:r>
              <a:rPr lang="en-US" dirty="0" smtClean="0"/>
              <a:t>:</a:t>
            </a:r>
            <a:r>
              <a:rPr lang="en-US" dirty="0"/>
              <a:t> -88.322792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Kaitlyn Summers</dc:creator>
  <cp:lastModifiedBy>Kaitlyn Summers</cp:lastModifiedBy>
  <cp:revision>1</cp:revision>
  <dcterms:created xsi:type="dcterms:W3CDTF">2010-07-27T00:05:14Z</dcterms:created>
  <dcterms:modified xsi:type="dcterms:W3CDTF">2010-07-27T00:10:22Z</dcterms:modified>
</cp:coreProperties>
</file>