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0BF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18" d="100"/>
          <a:sy n="118" d="100"/>
        </p:scale>
        <p:origin x="-15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7A3E3-9080-4FEA-B597-5FE361CB57D9}" type="datetimeFigureOut">
              <a:rPr lang="en-US" smtClean="0"/>
              <a:pPr/>
              <a:t>6/3/2010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AF20-E2CB-443A-B1A5-368A788BC3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7A3E3-9080-4FEA-B597-5FE361CB57D9}" type="datetimeFigureOut">
              <a:rPr lang="en-US" smtClean="0"/>
              <a:pPr/>
              <a:t>6/3/2010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AF20-E2CB-443A-B1A5-368A788BC3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7A3E3-9080-4FEA-B597-5FE361CB57D9}" type="datetimeFigureOut">
              <a:rPr lang="en-US" smtClean="0"/>
              <a:pPr/>
              <a:t>6/3/2010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AF20-E2CB-443A-B1A5-368A788BC3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7A3E3-9080-4FEA-B597-5FE361CB57D9}" type="datetimeFigureOut">
              <a:rPr lang="en-US" smtClean="0"/>
              <a:pPr/>
              <a:t>6/3/2010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AF20-E2CB-443A-B1A5-368A788BC3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7A3E3-9080-4FEA-B597-5FE361CB57D9}" type="datetimeFigureOut">
              <a:rPr lang="en-US" smtClean="0"/>
              <a:pPr/>
              <a:t>6/3/2010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AF20-E2CB-443A-B1A5-368A788BC3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7A3E3-9080-4FEA-B597-5FE361CB57D9}" type="datetimeFigureOut">
              <a:rPr lang="en-US" smtClean="0"/>
              <a:pPr/>
              <a:t>6/3/2010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AF20-E2CB-443A-B1A5-368A788BC3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7A3E3-9080-4FEA-B597-5FE361CB57D9}" type="datetimeFigureOut">
              <a:rPr lang="en-US" smtClean="0"/>
              <a:pPr/>
              <a:t>6/3/2010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AF20-E2CB-443A-B1A5-368A788BC3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7A3E3-9080-4FEA-B597-5FE361CB57D9}" type="datetimeFigureOut">
              <a:rPr lang="en-US" smtClean="0"/>
              <a:pPr/>
              <a:t>6/3/2010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AF20-E2CB-443A-B1A5-368A788BC3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7A3E3-9080-4FEA-B597-5FE361CB57D9}" type="datetimeFigureOut">
              <a:rPr lang="en-US" smtClean="0"/>
              <a:pPr/>
              <a:t>6/3/2010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AF20-E2CB-443A-B1A5-368A788BC3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7A3E3-9080-4FEA-B597-5FE361CB57D9}" type="datetimeFigureOut">
              <a:rPr lang="en-US" smtClean="0"/>
              <a:pPr/>
              <a:t>6/3/2010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AF20-E2CB-443A-B1A5-368A788BC3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7A3E3-9080-4FEA-B597-5FE361CB57D9}" type="datetimeFigureOut">
              <a:rPr lang="en-US" smtClean="0"/>
              <a:pPr/>
              <a:t>6/3/2010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AF20-E2CB-443A-B1A5-368A788BC3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7A3E3-9080-4FEA-B597-5FE361CB57D9}" type="datetimeFigureOut">
              <a:rPr lang="en-US" smtClean="0"/>
              <a:pPr/>
              <a:t>6/3/2010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D9AF20-E2CB-443A-B1A5-368A788BC37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C:\Documents and Settings\matthew.wilson\Desktop\enc7.bmp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40378" y="2667000"/>
            <a:ext cx="6127221" cy="406834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1026" name="Picture 2" descr="N:\Survey\PlotComposerTemplates2010\Images\Noaa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71600" cy="1371600"/>
          </a:xfrm>
          <a:prstGeom prst="rect">
            <a:avLst/>
          </a:prstGeom>
          <a:noFill/>
        </p:spPr>
      </p:pic>
      <p:pic>
        <p:nvPicPr>
          <p:cNvPr id="1027" name="Picture 3" descr="N:\Survey\PS temporary folder\Wilson\Press_Release\NAVO_Logo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790890" y="40460"/>
            <a:ext cx="1296466" cy="1294203"/>
          </a:xfrm>
          <a:prstGeom prst="rect">
            <a:avLst/>
          </a:prstGeom>
          <a:noFill/>
        </p:spPr>
      </p:pic>
      <p:sp>
        <p:nvSpPr>
          <p:cNvPr id="8" name="Rounded Rectangle 7"/>
          <p:cNvSpPr/>
          <p:nvPr/>
        </p:nvSpPr>
        <p:spPr>
          <a:xfrm>
            <a:off x="0" y="1405070"/>
            <a:ext cx="9144000" cy="762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254000"/>
            <a:bevelB w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2954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sz="3100" b="1" dirty="0" smtClean="0">
                <a:solidFill>
                  <a:srgbClr val="2D0BFB"/>
                </a:solidFill>
                <a:latin typeface="Times New Roman" pitchFamily="18" charset="0"/>
                <a:cs typeface="Times New Roman" pitchFamily="18" charset="0"/>
              </a:rPr>
              <a:t>NOAA Ship </a:t>
            </a:r>
            <a:r>
              <a:rPr lang="en-US" sz="3100" b="1" i="1" dirty="0" smtClean="0">
                <a:solidFill>
                  <a:srgbClr val="2D0BFB"/>
                </a:solidFill>
                <a:latin typeface="Times New Roman" pitchFamily="18" charset="0"/>
                <a:cs typeface="Times New Roman" pitchFamily="18" charset="0"/>
              </a:rPr>
              <a:t>Thomas Jefferson</a:t>
            </a:r>
            <a:r>
              <a:rPr lang="en-US" sz="3200" b="1" dirty="0" smtClean="0">
                <a:solidFill>
                  <a:srgbClr val="2D0BFB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200" b="1" dirty="0" smtClean="0">
                <a:solidFill>
                  <a:srgbClr val="2D0BFB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b="1" dirty="0" smtClean="0">
                <a:solidFill>
                  <a:srgbClr val="2D0BFB"/>
                </a:solidFill>
                <a:latin typeface="Arial" pitchFamily="34" charset="0"/>
                <a:cs typeface="Arial" pitchFamily="34" charset="0"/>
              </a:rPr>
              <a:t>Deepwater Horizon Response Effort</a:t>
            </a:r>
            <a:br>
              <a:rPr lang="en-US" sz="2000" b="1" dirty="0" smtClean="0">
                <a:solidFill>
                  <a:srgbClr val="2D0BFB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b="1" dirty="0" smtClean="0">
                <a:solidFill>
                  <a:srgbClr val="2D0BFB"/>
                </a:solidFill>
                <a:latin typeface="Arial" pitchFamily="34" charset="0"/>
                <a:cs typeface="Arial" pitchFamily="34" charset="0"/>
              </a:rPr>
              <a:t>Situation Report: June 2</a:t>
            </a:r>
            <a:r>
              <a:rPr lang="en-US" sz="2000" b="1" baseline="30000" dirty="0" smtClean="0">
                <a:solidFill>
                  <a:srgbClr val="2D0BFB"/>
                </a:solidFill>
                <a:latin typeface="Arial" pitchFamily="34" charset="0"/>
                <a:cs typeface="Arial" pitchFamily="34" charset="0"/>
              </a:rPr>
              <a:t>nd</a:t>
            </a:r>
            <a:r>
              <a:rPr lang="en-US" sz="2000" b="1" dirty="0" smtClean="0">
                <a:solidFill>
                  <a:srgbClr val="2D0BFB"/>
                </a:solidFill>
                <a:latin typeface="Arial" pitchFamily="34" charset="0"/>
                <a:cs typeface="Arial" pitchFamily="34" charset="0"/>
              </a:rPr>
              <a:t>, 2010</a:t>
            </a:r>
            <a:endParaRPr lang="en-US" sz="2000" b="1" dirty="0">
              <a:solidFill>
                <a:srgbClr val="2D0BF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286000" y="1524000"/>
            <a:ext cx="4546362" cy="299743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362200" y="1905000"/>
            <a:ext cx="4419600" cy="2677656"/>
          </a:xfrm>
          <a:prstGeom prst="rect">
            <a:avLst/>
          </a:prstGeom>
          <a:noFill/>
          <a:ln w="19050" cmpd="sng">
            <a:noFill/>
            <a:bevel/>
          </a:ln>
        </p:spPr>
        <p:txBody>
          <a:bodyPr wrap="square" rtlCol="0">
            <a:spAutoFit/>
          </a:bodyPr>
          <a:lstStyle/>
          <a:p>
            <a:pPr lvl="0"/>
            <a:r>
              <a:rPr lang="en-US" sz="1200" dirty="0" smtClean="0"/>
              <a:t>Friday May 28</a:t>
            </a:r>
            <a:r>
              <a:rPr lang="en-US" sz="1200" baseline="30000" dirty="0" smtClean="0"/>
              <a:t>th</a:t>
            </a:r>
            <a:r>
              <a:rPr lang="en-US" sz="1200" dirty="0" smtClean="0"/>
              <a:t> – Wednesday June 2</a:t>
            </a:r>
            <a:r>
              <a:rPr lang="en-US" sz="1200" baseline="30000" dirty="0" smtClean="0"/>
              <a:t>nd</a:t>
            </a:r>
            <a:r>
              <a:rPr lang="en-US" sz="1200" dirty="0" smtClean="0"/>
              <a:t> ,New Orleans, LA: outfitted the ship to enhance scientific capabilities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Augmented scientific complement with acoustician Dr. Larry Mayer and bioacoustician Dr. Alex DeRobertis, oceanographers Dan Torres and Brian Guest, water chemist Jennifer Cragan, analyst Mark Stead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Installed a multi-sensor free-fall fish equipped with a crude oil sensor and  sound speed sensor, replaced data cable for stern winch with 1344 m of data cable to support the deployment of a rosette, 2286 m of cable for the CTD winch</a:t>
            </a:r>
          </a:p>
          <a:p>
            <a:pPr lvl="0">
              <a:buFont typeface="Arial" pitchFamily="34" charset="0"/>
              <a:buChar char="•"/>
            </a:pPr>
            <a:r>
              <a:rPr lang="en-US" sz="1200" dirty="0" smtClean="0"/>
              <a:t>June 2</a:t>
            </a:r>
            <a:r>
              <a:rPr lang="en-US" sz="1200" baseline="30000" dirty="0" smtClean="0"/>
              <a:t>nd</a:t>
            </a:r>
            <a:r>
              <a:rPr lang="en-US" sz="1200" dirty="0" smtClean="0"/>
              <a:t>,1130: visit from the NOAA Administrator Dr. Jane Lubchenco, 1400: Press conference </a:t>
            </a:r>
          </a:p>
          <a:p>
            <a:pPr lvl="0">
              <a:buFont typeface="Arial" pitchFamily="34" charset="0"/>
              <a:buChar char="•"/>
            </a:pPr>
            <a:r>
              <a:rPr lang="en-US" sz="1200" dirty="0" smtClean="0"/>
              <a:t>Sailing delayed to 0600 June 3</a:t>
            </a:r>
            <a:r>
              <a:rPr lang="en-US" sz="1200" baseline="30000" dirty="0" smtClean="0"/>
              <a:t>rd</a:t>
            </a:r>
            <a:r>
              <a:rPr lang="en-US" sz="1200" dirty="0" smtClean="0"/>
              <a:t> because of delayed shipment of essential water sample collection materials </a:t>
            </a:r>
          </a:p>
          <a:p>
            <a:endParaRPr lang="en-US" sz="1200" dirty="0" smtClean="0"/>
          </a:p>
        </p:txBody>
      </p:sp>
      <p:sp>
        <p:nvSpPr>
          <p:cNvPr id="25" name="TextBox 24"/>
          <p:cNvSpPr txBox="1"/>
          <p:nvPr/>
        </p:nvSpPr>
        <p:spPr>
          <a:xfrm>
            <a:off x="3200400" y="1524000"/>
            <a:ext cx="26084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Operational Highlights:</a:t>
            </a:r>
            <a:endParaRPr lang="en-US" sz="2000" dirty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 flipV="1">
            <a:off x="5638800" y="4800600"/>
            <a:ext cx="1066800" cy="5334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181600" y="5334000"/>
            <a:ext cx="1056508" cy="18774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none" lIns="36576" tIns="9144" rIns="18288" bIns="9144" rtlCol="0">
            <a:spAutoFit/>
          </a:bodyPr>
          <a:lstStyle/>
          <a:p>
            <a:r>
              <a:rPr lang="en-US" sz="1100" dirty="0" smtClean="0"/>
              <a:t>Incident Location</a:t>
            </a:r>
            <a:endParaRPr lang="en-US" sz="1100" dirty="0"/>
          </a:p>
        </p:txBody>
      </p:sp>
      <p:pic>
        <p:nvPicPr>
          <p:cNvPr id="3" name="Picture 2" descr="N:\Projects\Deepwater Horizon\Images\Photos_Instrument_Deployments\DSC04321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6931589" y="1903042"/>
            <a:ext cx="2136211" cy="160215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4" name="Picture 3" descr="N:\Projects\Deepwater Horizon\Images\May25\DHRE_25May 045.jp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76200" y="4572000"/>
            <a:ext cx="2307303" cy="173047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1031" name="Picture 7" descr="N:\Projects\Deepwater Horizon\Images\May24\DHRE_24May 027.jpg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6774085" y="4495800"/>
            <a:ext cx="2293715" cy="172028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6" name="Picture 2" descr="N:\Projects\Deepwater Horizon\Images\EyeCandy\captureAnamoly.jpg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126998" y="1905000"/>
            <a:ext cx="2032000" cy="1524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2267</TotalTime>
  <Words>137</Words>
  <Application>Microsoft Office PowerPoint</Application>
  <PresentationFormat>On-screen Show (4:3)</PresentationFormat>
  <Paragraphs>8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NOAA Ship Thomas Jefferson Deepwater Horizon Response Effort Situation Report: June 2nd, 2010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NOAA Ship Thomas Jefferson D</dc:title>
  <dc:creator>matthew.wilson</dc:creator>
  <cp:lastModifiedBy>joseph.carrier</cp:lastModifiedBy>
  <cp:revision>199</cp:revision>
  <dcterms:created xsi:type="dcterms:W3CDTF">2010-05-23T14:57:18Z</dcterms:created>
  <dcterms:modified xsi:type="dcterms:W3CDTF">2010-06-03T03:43:57Z</dcterms:modified>
</cp:coreProperties>
</file>