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F030"/>
    <a:srgbClr val="66FF33"/>
    <a:srgbClr val="22A028"/>
    <a:srgbClr val="2D0B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A3E3-9080-4FEA-B597-5FE361CB57D9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7A3E3-9080-4FEA-B597-5FE361CB57D9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AF20-E2CB-443A-B1A5-368A788BC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matthew.wilson\Desktop\enc7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9200" y="3237609"/>
            <a:ext cx="6648640" cy="35015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6" name="Picture 2" descr="N:\Survey\PlotComposerTemplates2010\Images\Noa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1027" name="Picture 3" descr="N:\Survey\PS temporary folder\Wilson\Press_Release\NAVO_Lo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790890" y="40460"/>
            <a:ext cx="1296466" cy="1294203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0" y="1405070"/>
            <a:ext cx="9144000" cy="76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25400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rgbClr val="2D0BFB"/>
                </a:solidFill>
                <a:latin typeface="Times New Roman" pitchFamily="18" charset="0"/>
                <a:cs typeface="Times New Roman" pitchFamily="18" charset="0"/>
              </a:rPr>
              <a:t>NOAA Ship </a:t>
            </a:r>
            <a:r>
              <a:rPr lang="en-US" sz="3100" b="1" i="1" dirty="0" smtClean="0">
                <a:solidFill>
                  <a:srgbClr val="2D0BFB"/>
                </a:solidFill>
                <a:latin typeface="Times New Roman" pitchFamily="18" charset="0"/>
                <a:cs typeface="Times New Roman" pitchFamily="18" charset="0"/>
              </a:rPr>
              <a:t>Thomas Jefferson</a:t>
            </a:r>
            <a:r>
              <a:rPr lang="en-US" sz="32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  <a:t>Deepwater Horizon Response Effort</a:t>
            </a:r>
            <a:br>
              <a:rPr lang="en-US" sz="20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  <a:t>Situation Report: June </a:t>
            </a:r>
            <a:r>
              <a:rPr lang="en-US" sz="20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000" b="1" baseline="30000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rgbClr val="2D0BFB"/>
                </a:solidFill>
                <a:latin typeface="Arial" pitchFamily="34" charset="0"/>
                <a:cs typeface="Arial" pitchFamily="34" charset="0"/>
              </a:rPr>
              <a:t>, 2010</a:t>
            </a:r>
            <a:endParaRPr lang="en-US" sz="2000" b="1" dirty="0">
              <a:solidFill>
                <a:srgbClr val="2D0BF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38400" y="1524000"/>
            <a:ext cx="4495800" cy="2438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1828800"/>
            <a:ext cx="4419600" cy="1938992"/>
          </a:xfrm>
          <a:prstGeom prst="rect">
            <a:avLst/>
          </a:prstGeom>
          <a:noFill/>
          <a:ln w="19050" cmpd="sng">
            <a:noFill/>
            <a:beve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Saturday: Continuing investigation </a:t>
            </a:r>
            <a:r>
              <a:rPr lang="en-US" sz="1200" dirty="0" smtClean="0"/>
              <a:t>approximately 5 Nm SW of incident location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Collecting </a:t>
            </a:r>
            <a:r>
              <a:rPr lang="en-US" sz="1200" dirty="0" smtClean="0"/>
              <a:t>acoustic and CTD data in the </a:t>
            </a:r>
            <a:r>
              <a:rPr lang="en-US" sz="1200" dirty="0" smtClean="0"/>
              <a:t>vicinity of </a:t>
            </a:r>
            <a:r>
              <a:rPr lang="en-US" sz="1200" dirty="0" smtClean="0"/>
              <a:t>high </a:t>
            </a:r>
            <a:r>
              <a:rPr lang="en-US" sz="1200" dirty="0" err="1" smtClean="0"/>
              <a:t>fluorometer</a:t>
            </a:r>
            <a:r>
              <a:rPr lang="en-US" sz="1200" dirty="0" smtClean="0"/>
              <a:t> readings and in an area with numerous natural methane seeps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Three deep </a:t>
            </a:r>
            <a:r>
              <a:rPr lang="en-US" sz="1200" dirty="0" smtClean="0"/>
              <a:t>water CTD </a:t>
            </a:r>
            <a:r>
              <a:rPr lang="en-US" sz="1200" dirty="0" smtClean="0"/>
              <a:t>casts, max depth </a:t>
            </a:r>
            <a:r>
              <a:rPr lang="en-US" sz="1200" dirty="0" smtClean="0"/>
              <a:t>of </a:t>
            </a:r>
            <a:r>
              <a:rPr lang="en-US" sz="1200" dirty="0" smtClean="0"/>
              <a:t>1212 m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Access</a:t>
            </a:r>
            <a:r>
              <a:rPr lang="en-US" sz="1200" dirty="0" smtClean="0"/>
              <a:t> to </a:t>
            </a:r>
            <a:r>
              <a:rPr lang="en-US" sz="1200" dirty="0" smtClean="0"/>
              <a:t>work inside 5NM line </a:t>
            </a:r>
            <a:r>
              <a:rPr lang="en-US" sz="1200" dirty="0" smtClean="0"/>
              <a:t>by SIMOPS not granted with potential entry Sunday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Transferred water samples to shore via crew boat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1900 </a:t>
            </a:r>
            <a:r>
              <a:rPr lang="en-US" sz="1200" dirty="0" smtClean="0"/>
              <a:t>local position </a:t>
            </a:r>
            <a:r>
              <a:rPr lang="en-US" sz="1200" dirty="0" smtClean="0"/>
              <a:t>28-42.54 </a:t>
            </a:r>
            <a:r>
              <a:rPr lang="en-US" sz="1200" dirty="0" smtClean="0"/>
              <a:t>N  </a:t>
            </a:r>
            <a:r>
              <a:rPr lang="en-US" sz="1200" dirty="0" smtClean="0"/>
              <a:t>88-32.31 W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Outlook:  Water sampling, CTD and acoustic work inside 5NM</a:t>
            </a:r>
            <a:endParaRPr lang="en-US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200400" y="1524000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Operational Highlights:</a:t>
            </a:r>
            <a:endParaRPr lang="en-US" sz="2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" name="Picture 2" descr="N:\Projects\Deepwater Horizon\Images\Photos_Instrument_Deployments\DSC0432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10400" y="2133600"/>
            <a:ext cx="2032000" cy="152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Picture 3" descr="N:\Projects\Deepwater Horizon\Images\May25\DHRE_25May 04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2400" y="4648200"/>
            <a:ext cx="2848836" cy="16024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1" name="Picture 7" descr="N:\Projects\Deepwater Horizon\Images\May24\DHRE_24May 027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92382" y="2133600"/>
            <a:ext cx="1930400" cy="1447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2" descr="N:\Projects\Deepwater Horizon\Images\EyeCandy\captureAnamoly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043357" y="4800600"/>
            <a:ext cx="1813685" cy="13602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6" name="4-Point Star 15"/>
          <p:cNvSpPr/>
          <p:nvPr/>
        </p:nvSpPr>
        <p:spPr>
          <a:xfrm>
            <a:off x="6068352" y="5747368"/>
            <a:ext cx="152400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200400" y="5791200"/>
            <a:ext cx="1981200" cy="914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352800" y="5791200"/>
            <a:ext cx="1038041" cy="864852"/>
          </a:xfrm>
          <a:prstGeom prst="rect">
            <a:avLst/>
          </a:prstGeom>
          <a:noFill/>
          <a:ln w="12700">
            <a:noFill/>
          </a:ln>
        </p:spPr>
        <p:txBody>
          <a:bodyPr wrap="none" lIns="36576" tIns="9144" rIns="18288" bIns="9144" rtlCol="0">
            <a:spAutoFit/>
          </a:bodyPr>
          <a:lstStyle/>
          <a:p>
            <a:r>
              <a:rPr lang="en-US" sz="1100" dirty="0" smtClean="0"/>
              <a:t>Incident Location</a:t>
            </a:r>
          </a:p>
          <a:p>
            <a:endParaRPr lang="en-US" sz="1100" dirty="0" smtClean="0"/>
          </a:p>
          <a:p>
            <a:r>
              <a:rPr lang="en-US" sz="1100" dirty="0" smtClean="0"/>
              <a:t>TJ @ </a:t>
            </a:r>
            <a:r>
              <a:rPr lang="en-US" sz="1100" dirty="0" smtClean="0"/>
              <a:t>1900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Operations Area</a:t>
            </a:r>
          </a:p>
        </p:txBody>
      </p:sp>
      <p:sp>
        <p:nvSpPr>
          <p:cNvPr id="32" name="4-Point Star 31"/>
          <p:cNvSpPr/>
          <p:nvPr/>
        </p:nvSpPr>
        <p:spPr>
          <a:xfrm>
            <a:off x="4800600" y="6147924"/>
            <a:ext cx="152400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 descr="C:\Documents and Settings\matthew.wilson\Desktop\blue.bmp"/>
          <p:cNvPicPr>
            <a:picLocks noChangeAspect="1" noChangeArrowheads="1"/>
          </p:cNvPicPr>
          <p:nvPr/>
        </p:nvPicPr>
        <p:blipFill>
          <a:blip r:embed="rId9" cstate="print"/>
          <a:srcRect l="15518" t="8532" r="8563" b="3304"/>
          <a:stretch>
            <a:fillRect/>
          </a:stretch>
        </p:blipFill>
        <p:spPr bwMode="auto">
          <a:xfrm>
            <a:off x="6585568" y="5614524"/>
            <a:ext cx="185871" cy="185871"/>
          </a:xfrm>
          <a:prstGeom prst="rect">
            <a:avLst/>
          </a:prstGeom>
          <a:noFill/>
        </p:spPr>
      </p:pic>
      <p:pic>
        <p:nvPicPr>
          <p:cNvPr id="37" name="Picture 4" descr="C:\Documents and Settings\matthew.wilson\Desktop\blue.bmp"/>
          <p:cNvPicPr>
            <a:picLocks noChangeAspect="1" noChangeArrowheads="1"/>
          </p:cNvPicPr>
          <p:nvPr/>
        </p:nvPicPr>
        <p:blipFill>
          <a:blip r:embed="rId9" cstate="print"/>
          <a:srcRect l="15518" t="8532" r="8563" b="3304"/>
          <a:stretch>
            <a:fillRect/>
          </a:stretch>
        </p:blipFill>
        <p:spPr bwMode="auto">
          <a:xfrm>
            <a:off x="4800600" y="5807384"/>
            <a:ext cx="185871" cy="185871"/>
          </a:xfrm>
          <a:prstGeom prst="rect">
            <a:avLst/>
          </a:prstGeom>
          <a:noFill/>
        </p:spPr>
      </p:pic>
      <p:sp>
        <p:nvSpPr>
          <p:cNvPr id="38" name="Oval 37"/>
          <p:cNvSpPr/>
          <p:nvPr/>
        </p:nvSpPr>
        <p:spPr>
          <a:xfrm>
            <a:off x="4797228" y="6457444"/>
            <a:ext cx="180048" cy="171956"/>
          </a:xfrm>
          <a:prstGeom prst="ellipse">
            <a:avLst/>
          </a:prstGeom>
          <a:noFill/>
          <a:ln>
            <a:solidFill>
              <a:srgbClr val="62F03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97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NOAA Ship Thomas Jefferson Deepwater Horizon Response Effort Situation Report: June 5th, 2010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Ship Thomas Jefferson D</dc:title>
  <dc:creator>matthew.wilson</dc:creator>
  <cp:lastModifiedBy>joseph.carrier</cp:lastModifiedBy>
  <cp:revision>223</cp:revision>
  <dcterms:created xsi:type="dcterms:W3CDTF">2010-05-23T14:57:18Z</dcterms:created>
  <dcterms:modified xsi:type="dcterms:W3CDTF">2010-06-05T23:37:52Z</dcterms:modified>
</cp:coreProperties>
</file>