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26" y="-3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96418-8E77-4BF2-90D3-2E3F5499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61FD50-49EC-4AE7-B029-07E7D09A5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61F74-2002-488E-9070-BB80EEC2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B04C4E-8DAF-4BF0-8E0E-9B654BCA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63A02-B6E1-46D2-883E-86C39B9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85DEA-90D0-4E69-938A-34A47873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1D5AF0-44CB-4067-AC62-402326FEB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377591-F874-4944-AFA5-726A13F3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87167F-0742-47D7-B7DE-70609431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88682D-05E6-4DA8-9D68-01C33AF8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9F0199-478D-4034-B8AD-B6E6B5EDC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1AEAF3-3BA6-42B6-A822-A9D33E3DA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F5F54F-B502-4A62-9421-E89A0B33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F195D-C12E-4359-B842-D16C8D42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5F9740-0C5B-4D27-BA29-ABE016F2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7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F5B2E-3504-4AF0-9E1E-33ED2508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05D45-1A43-4510-BC10-F6FB1858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13750-A110-4C35-83A7-B2ED9D0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E4FEA-2589-488E-8C67-E2E967C6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1FB8E-ED24-4F76-B1ED-3D034837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95583-9FA8-4C57-A375-EAF4D12C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98E49-84FE-4667-985F-0E4A8396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DF27F-5080-44AE-95E3-345EA44E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8BA85-F092-4C52-83F1-F686C49C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B2E6F-6453-49B8-88C0-B4F03ABB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537CD-B7B1-492A-B7D4-D28158AD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CFF53E-273B-4B83-85CC-42B7A0762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71F3A6-83AC-4CD8-B262-B306735C6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681024-23B5-4D9E-89FE-F2967A33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3F403-0A71-414B-88B1-5B941BE9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AFEFE-F3D4-42FE-B185-E72C0EEB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BBDFE-5E4E-4A6C-B252-CFA93FC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BD5FCD-A38D-4513-AD9C-92351DE6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2567C2-CACB-40DD-B0AD-66BE8C675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A5B88D-5A7F-4959-B99F-768A0E0FE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E419D4-6A5A-48FC-80B0-FB2C9A3A7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52ED87-4839-47B7-BBCD-E14F8570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DEF6A1-BB30-4568-B5C3-AFF50275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B3D284-BABF-425A-AE41-2793BA39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EC860-74F7-4F3A-B7FA-C3204F9B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869A75-98CF-478D-9339-C482891E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828FCE-2BB6-45D0-8CE5-EEC797E0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B13A59-A3B3-44DF-A73B-A637ECFD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DFEF0A-A66F-4C0B-9C87-B1860A32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A3CF4E-EB95-49C8-BDA4-46BB6F48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A745E4-A74D-44B2-83DD-8A5A95FC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D739E-5A79-4D93-9C3A-253980BF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5C75D-F47B-4C85-9CEA-9A83ACAC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BAD9D-3C54-4ADA-AEB7-2AFCF5F6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A5AB5A-5866-44E8-A584-31FAD270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83968-F58B-43EC-A43C-72A1C842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4C63BB-6F1B-4753-B4D2-02A9499F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7580B-178D-4358-B003-1B41FFE3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8FBE07-310D-4BF4-A5F9-5930588D5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7E2BB6-9B6B-4969-BBD0-2AB8113F8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C2E4A8-630C-4AA5-A5F0-FD31E4B8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918123-7A1F-41F3-8B2D-7499508C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9428D8-9978-41AE-969D-F6389839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4BB50F-4461-408C-B89E-3F5246C4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F6ED9E-102C-4B59-9854-8E945DE37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4E21B-3D7D-43D0-842A-C15166E87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AE74-F89A-48A8-8562-21D4E0A6FE7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1E8378-F85A-49AD-9B27-480B43832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ADCC9-0E05-40D9-B6CF-EC6BE149A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6869-37CE-4FCE-803F-D4716FE2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C99A1-CA3D-4337-9A31-D89334D4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8" y="2051351"/>
            <a:ext cx="10861523" cy="1416353"/>
          </a:xfrm>
        </p:spPr>
        <p:txBody>
          <a:bodyPr>
            <a:noAutofit/>
          </a:bodyPr>
          <a:lstStyle/>
          <a:p>
            <a:r>
              <a:rPr lang="en-US" sz="4400" b="1" dirty="0"/>
              <a:t>Temporal changes of surface ocean pH from 1770 to 2100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29924F-4599-4A64-A446-6B1A3186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8" y="5109029"/>
            <a:ext cx="10861523" cy="120831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Jiang, L.-Q., B. R. Carter, R. A. Feely,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Lauvset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Olsen (2019), Surface ocean pH and buffer capacity: past, present and future, Nature Scientific Reports, 9:18624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doi:10.1038/s41598-019-55039-4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2070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60C577-04CD-4A2F-B428-C8B10965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257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44568E-73E7-4CFD-B77D-3B0FA101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255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2090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83B033-3004-4566-B43F-36310BF4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421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2531E1-0906-4364-8D96-00DA90A1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89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1770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B398CB-2B9A-4BA2-A1BE-C036C225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078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0456AA-E908-433A-9D39-24839F16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257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57BDE2-4FDB-44D9-8B59-802CCBE9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417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2132BC-5AC2-4EA7-875E-E3DE8853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25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BFAD80-BF22-4033-A8B7-DCFD20D9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89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C7D816-2F89-40A8-8CA3-04714B64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255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77D5F4-F334-492E-8DB9-22F4F379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258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40B06C3-E41B-4E60-8821-AB53CED2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67"/>
            <a:ext cx="10515600" cy="98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Annually averaged surface pH in 2060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69C8E3-D856-4B25-9678-01A358F9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583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134</Words>
  <Application>Microsoft Office PowerPoint</Application>
  <PresentationFormat>Custom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Temporal changes of surface ocean pH from 1770 to 2100</vt:lpstr>
      <vt:lpstr>Annually averaged surface pH in 1770</vt:lpstr>
      <vt:lpstr>Annually averaged surface pH in 2000</vt:lpstr>
      <vt:lpstr>Annually averaged surface pH in 2010</vt:lpstr>
      <vt:lpstr>Annually averaged surface pH in 2020</vt:lpstr>
      <vt:lpstr>Annually averaged surface pH in 2030</vt:lpstr>
      <vt:lpstr>Annually averaged surface pH in 2040</vt:lpstr>
      <vt:lpstr>Annually averaged surface pH in 2050</vt:lpstr>
      <vt:lpstr>Annually averaged surface pH in 2060</vt:lpstr>
      <vt:lpstr>Annually averaged surface pH in 2070</vt:lpstr>
      <vt:lpstr>Annually averaged surface pH in 2080</vt:lpstr>
      <vt:lpstr>Annually averaged surface pH in 2090</vt:lpstr>
      <vt:lpstr>Annually averaged surface pH in 2100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Liqing Jiang</dc:creator>
  <cp:lastModifiedBy>Liqing Jiang</cp:lastModifiedBy>
  <cp:revision>42</cp:revision>
  <dcterms:created xsi:type="dcterms:W3CDTF">2019-11-06T18:50:04Z</dcterms:created>
  <dcterms:modified xsi:type="dcterms:W3CDTF">2019-12-05T15:02:44Z</dcterms:modified>
</cp:coreProperties>
</file>