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9" r:id="rId5"/>
    <p:sldId id="258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13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0CD8B-1DDB-44DC-9016-FBB6B48F811F}" type="datetimeFigureOut">
              <a:rPr lang="en-US" smtClean="0"/>
              <a:t>6/4/2014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CA20A-EC33-48CD-A3B2-91AB4EC1D1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11536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0CD8B-1DDB-44DC-9016-FBB6B48F811F}" type="datetimeFigureOut">
              <a:rPr lang="en-US" smtClean="0"/>
              <a:t>6/4/2014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CA20A-EC33-48CD-A3B2-91AB4EC1D1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54597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0CD8B-1DDB-44DC-9016-FBB6B48F811F}" type="datetimeFigureOut">
              <a:rPr lang="en-US" smtClean="0"/>
              <a:t>6/4/2014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CA20A-EC33-48CD-A3B2-91AB4EC1D1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68755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0CD8B-1DDB-44DC-9016-FBB6B48F811F}" type="datetimeFigureOut">
              <a:rPr lang="en-US" smtClean="0"/>
              <a:t>6/4/2014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CA20A-EC33-48CD-A3B2-91AB4EC1D1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3161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0CD8B-1DDB-44DC-9016-FBB6B48F811F}" type="datetimeFigureOut">
              <a:rPr lang="en-US" smtClean="0"/>
              <a:t>6/4/2014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CA20A-EC33-48CD-A3B2-91AB4EC1D1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24920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0CD8B-1DDB-44DC-9016-FBB6B48F811F}" type="datetimeFigureOut">
              <a:rPr lang="en-US" smtClean="0"/>
              <a:t>6/4/2014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CA20A-EC33-48CD-A3B2-91AB4EC1D1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33288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0CD8B-1DDB-44DC-9016-FBB6B48F811F}" type="datetimeFigureOut">
              <a:rPr lang="en-US" smtClean="0"/>
              <a:t>6/4/2014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CA20A-EC33-48CD-A3B2-91AB4EC1D1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8980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0CD8B-1DDB-44DC-9016-FBB6B48F811F}" type="datetimeFigureOut">
              <a:rPr lang="en-US" smtClean="0"/>
              <a:t>6/4/2014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CA20A-EC33-48CD-A3B2-91AB4EC1D1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85418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0CD8B-1DDB-44DC-9016-FBB6B48F811F}" type="datetimeFigureOut">
              <a:rPr lang="en-US" smtClean="0"/>
              <a:t>6/4/2014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CA20A-EC33-48CD-A3B2-91AB4EC1D1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6896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0CD8B-1DDB-44DC-9016-FBB6B48F811F}" type="datetimeFigureOut">
              <a:rPr lang="en-US" smtClean="0"/>
              <a:t>6/4/2014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CA20A-EC33-48CD-A3B2-91AB4EC1D1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53561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0CD8B-1DDB-44DC-9016-FBB6B48F811F}" type="datetimeFigureOut">
              <a:rPr lang="en-US" smtClean="0"/>
              <a:t>6/4/2014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CA20A-EC33-48CD-A3B2-91AB4EC1D1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37515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70CD8B-1DDB-44DC-9016-FBB6B48F811F}" type="datetimeFigureOut">
              <a:rPr lang="en-US" smtClean="0"/>
              <a:t>6/4/2014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7CA20A-EC33-48CD-A3B2-91AB4EC1D1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83187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mailto:tim.boyer@noaa.gov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Welcome:</a:t>
            </a:r>
            <a:br>
              <a:rPr lang="en-US" dirty="0" smtClean="0"/>
            </a:br>
            <a:r>
              <a:rPr lang="en-US" dirty="0" smtClean="0"/>
              <a:t>International Quality controlled Ocean Database (</a:t>
            </a:r>
            <a:r>
              <a:rPr lang="en-US" dirty="0" err="1" smtClean="0"/>
              <a:t>IQuOD</a:t>
            </a:r>
            <a:r>
              <a:rPr lang="en-US" dirty="0" smtClean="0"/>
              <a:t>) 2</a:t>
            </a:r>
            <a:r>
              <a:rPr lang="en-US" baseline="30000" dirty="0" smtClean="0"/>
              <a:t>nd</a:t>
            </a:r>
            <a:r>
              <a:rPr lang="en-US" dirty="0" smtClean="0"/>
              <a:t> Workshop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June 4-6, 2014</a:t>
            </a:r>
          </a:p>
          <a:p>
            <a:r>
              <a:rPr lang="en-US" dirty="0" smtClean="0"/>
              <a:t>NOAA Climate Program Office Conference Room</a:t>
            </a:r>
          </a:p>
          <a:p>
            <a:r>
              <a:rPr lang="en-US" dirty="0" smtClean="0"/>
              <a:t>1100 Wayne Avenue</a:t>
            </a:r>
          </a:p>
          <a:p>
            <a:r>
              <a:rPr lang="en-US" dirty="0" smtClean="0"/>
              <a:t>Silver Spring, Maryland</a:t>
            </a:r>
            <a:endParaRPr lang="en-US" dirty="0"/>
          </a:p>
        </p:txBody>
      </p:sp>
      <p:pic>
        <p:nvPicPr>
          <p:cNvPr id="4" name="Picture 3" descr="C:\Users\dom032\Dropbox\Project_Clean_up\WORKSHOPS\02_2014_06_WashingtonDC\noaa_logo22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24600" y="4953000"/>
            <a:ext cx="1651000" cy="1174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7689202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Logistics I: meeting basics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2.5 days</a:t>
            </a:r>
          </a:p>
          <a:p>
            <a:r>
              <a:rPr lang="en-US" dirty="0" smtClean="0"/>
              <a:t>8:20 – 17:30 Wednesday</a:t>
            </a:r>
          </a:p>
          <a:p>
            <a:r>
              <a:rPr lang="en-US" dirty="0" smtClean="0"/>
              <a:t>8:20 – 17:50 Thursday</a:t>
            </a:r>
          </a:p>
          <a:p>
            <a:r>
              <a:rPr lang="en-US" dirty="0" smtClean="0"/>
              <a:t>8:20 – 12:40 Friday</a:t>
            </a:r>
          </a:p>
          <a:p>
            <a:r>
              <a:rPr lang="en-US" dirty="0" smtClean="0"/>
              <a:t>Two coffee breaks – provided</a:t>
            </a:r>
          </a:p>
          <a:p>
            <a:r>
              <a:rPr lang="en-US" dirty="0" smtClean="0"/>
              <a:t>Lunch: on your own</a:t>
            </a:r>
          </a:p>
          <a:p>
            <a:r>
              <a:rPr lang="en-US" dirty="0" smtClean="0"/>
              <a:t>Dinner: Wednesday 19:00 </a:t>
            </a:r>
            <a:r>
              <a:rPr lang="en-US" dirty="0" err="1" smtClean="0"/>
              <a:t>Pacci’s</a:t>
            </a:r>
            <a:r>
              <a:rPr lang="en-US" dirty="0" smtClean="0"/>
              <a:t> 8113 Georgia Avenue, Silver Spring </a:t>
            </a:r>
          </a:p>
          <a:p>
            <a:r>
              <a:rPr lang="en-US" dirty="0" smtClean="0"/>
              <a:t>bathrooms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46305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Logistics II: Connections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Cables will connect to internet</a:t>
            </a:r>
          </a:p>
          <a:p>
            <a:endParaRPr lang="en-US" dirty="0"/>
          </a:p>
          <a:p>
            <a:r>
              <a:rPr lang="en-US" dirty="0" smtClean="0"/>
              <a:t>Wireless hotspot: Rebecca Cowley</a:t>
            </a:r>
          </a:p>
          <a:p>
            <a:endParaRPr lang="en-US" dirty="0"/>
          </a:p>
          <a:p>
            <a:r>
              <a:rPr lang="en-US" dirty="0" smtClean="0"/>
              <a:t>Presentations: load on computer at back of conference room</a:t>
            </a:r>
          </a:p>
          <a:p>
            <a:endParaRPr lang="en-US" dirty="0" smtClean="0"/>
          </a:p>
          <a:p>
            <a:r>
              <a:rPr lang="en-US" dirty="0" smtClean="0"/>
              <a:t>Conference room questions: Debbie </a:t>
            </a:r>
            <a:r>
              <a:rPr lang="en-US" dirty="0" err="1" smtClean="0"/>
              <a:t>Galo</a:t>
            </a:r>
            <a:r>
              <a:rPr lang="en-US" dirty="0" smtClean="0"/>
              <a:t> debbie.galo@noaa.gov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36663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Logistics III – local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made it here – you have the basics</a:t>
            </a:r>
          </a:p>
          <a:p>
            <a:endParaRPr lang="en-US" dirty="0"/>
          </a:p>
          <a:p>
            <a:r>
              <a:rPr lang="en-US" dirty="0" smtClean="0"/>
              <a:t>Any local information – Silver Spring, Washington DC, please ask, or write: </a:t>
            </a:r>
            <a:r>
              <a:rPr lang="en-US" dirty="0" smtClean="0">
                <a:hlinkClick r:id="rId2"/>
              </a:rPr>
              <a:t>tim.boyer@noaa.gov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Charles Sun also local host, Gustavo </a:t>
            </a:r>
            <a:r>
              <a:rPr lang="en-US" dirty="0" err="1" smtClean="0"/>
              <a:t>Goni</a:t>
            </a:r>
            <a:r>
              <a:rPr lang="en-US" dirty="0" smtClean="0"/>
              <a:t>, Molly </a:t>
            </a:r>
            <a:r>
              <a:rPr lang="en-US" smtClean="0"/>
              <a:t>Baringer</a:t>
            </a:r>
            <a:r>
              <a:rPr lang="en-US" dirty="0" smtClean="0"/>
              <a:t>, </a:t>
            </a:r>
            <a:r>
              <a:rPr lang="en-US" dirty="0" err="1" smtClean="0"/>
              <a:t>Marlos</a:t>
            </a:r>
            <a:r>
              <a:rPr lang="en-US" dirty="0" smtClean="0"/>
              <a:t> Goes know the area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98081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Logistics IV: Lunch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Subway</a:t>
            </a:r>
          </a:p>
          <a:p>
            <a:r>
              <a:rPr lang="en-US" dirty="0" err="1" smtClean="0"/>
              <a:t>Sweetgreen</a:t>
            </a:r>
            <a:r>
              <a:rPr lang="en-US" dirty="0" smtClean="0"/>
              <a:t> (healthy)</a:t>
            </a:r>
          </a:p>
          <a:p>
            <a:r>
              <a:rPr lang="en-US" dirty="0" smtClean="0"/>
              <a:t>Whole Foods (grocery)</a:t>
            </a:r>
          </a:p>
          <a:p>
            <a:r>
              <a:rPr lang="en-US" dirty="0" smtClean="0"/>
              <a:t>Lebanese </a:t>
            </a:r>
            <a:r>
              <a:rPr lang="en-US" dirty="0" err="1" smtClean="0"/>
              <a:t>Taverna</a:t>
            </a:r>
            <a:endParaRPr lang="en-US" dirty="0" smtClean="0"/>
          </a:p>
          <a:p>
            <a:r>
              <a:rPr lang="en-US" dirty="0" smtClean="0"/>
              <a:t>Panera</a:t>
            </a:r>
          </a:p>
          <a:p>
            <a:r>
              <a:rPr lang="en-US" dirty="0" smtClean="0"/>
              <a:t>La </a:t>
            </a:r>
            <a:r>
              <a:rPr lang="en-US" dirty="0" err="1" smtClean="0"/>
              <a:t>Madelaine</a:t>
            </a:r>
            <a:r>
              <a:rPr lang="en-US" dirty="0" smtClean="0"/>
              <a:t> (café/coffee shop)</a:t>
            </a:r>
          </a:p>
          <a:p>
            <a:r>
              <a:rPr lang="en-US" dirty="0" smtClean="0"/>
              <a:t>Baja Fresh (burrito)</a:t>
            </a:r>
          </a:p>
          <a:p>
            <a:r>
              <a:rPr lang="en-US" dirty="0" smtClean="0"/>
              <a:t>Other options: please ask</a:t>
            </a:r>
          </a:p>
        </p:txBody>
      </p:sp>
    </p:spTree>
    <p:extLst>
      <p:ext uri="{BB962C8B-B14F-4D97-AF65-F5344CB8AC3E}">
        <p14:creationId xmlns:p14="http://schemas.microsoft.com/office/powerpoint/2010/main" val="34085775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One NOAA Seminars: Friday 14:00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752600"/>
            <a:ext cx="8229600" cy="4525963"/>
          </a:xfrm>
        </p:spPr>
        <p:txBody>
          <a:bodyPr/>
          <a:lstStyle/>
          <a:p>
            <a:r>
              <a:rPr lang="en-US" b="1" dirty="0"/>
              <a:t>Detection of </a:t>
            </a:r>
            <a:r>
              <a:rPr lang="en-US" b="1" dirty="0" err="1"/>
              <a:t>XXth</a:t>
            </a:r>
            <a:r>
              <a:rPr lang="en-US" b="1" dirty="0"/>
              <a:t> century temperature and salinity changes in the Global Ocean from historical hydrographic </a:t>
            </a:r>
            <a:r>
              <a:rPr lang="en-US" b="1" dirty="0" smtClean="0"/>
              <a:t>data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Viktor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Gouretski</a:t>
            </a:r>
            <a:endParaRPr lang="en-US" dirty="0" smtClean="0">
              <a:solidFill>
                <a:schemeClr val="bg1">
                  <a:lumMod val="50000"/>
                </a:schemeClr>
              </a:solidFill>
            </a:endParaRPr>
          </a:p>
          <a:p>
            <a:endParaRPr lang="en-US" dirty="0"/>
          </a:p>
          <a:p>
            <a:r>
              <a:rPr lang="en-US" b="1" dirty="0"/>
              <a:t>The EN4 dataset of quality controlled ocean temperature and salinity profiles and monthly objective </a:t>
            </a:r>
            <a:r>
              <a:rPr lang="en-US" b="1" dirty="0" smtClean="0"/>
              <a:t>analyses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Simon Good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47807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213</Words>
  <Application>Microsoft Office PowerPoint</Application>
  <PresentationFormat>On-screen Show (4:3)</PresentationFormat>
  <Paragraphs>41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Welcome: International Quality controlled Ocean Database (IQuOD) 2nd Workshop</vt:lpstr>
      <vt:lpstr>Logistics I: meeting basics</vt:lpstr>
      <vt:lpstr>Logistics II: Connections</vt:lpstr>
      <vt:lpstr>Logistics III – local information</vt:lpstr>
      <vt:lpstr>Logistics IV: Lunch</vt:lpstr>
      <vt:lpstr>One NOAA Seminars: Friday 14:00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Welcome: International Quality controlled Ocean Database (IQuOD) 2nd Workshop</dc:title>
  <dc:creator>Tim Boyer</dc:creator>
  <cp:lastModifiedBy>Tim Boyer</cp:lastModifiedBy>
  <cp:revision>4</cp:revision>
  <dcterms:created xsi:type="dcterms:W3CDTF">2014-06-04T10:48:48Z</dcterms:created>
  <dcterms:modified xsi:type="dcterms:W3CDTF">2014-06-04T11:48:25Z</dcterms:modified>
</cp:coreProperties>
</file>