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8" r:id="rId4"/>
    <p:sldId id="266" r:id="rId5"/>
    <p:sldId id="267" r:id="rId6"/>
    <p:sldId id="269" r:id="rId7"/>
    <p:sldId id="270" r:id="rId8"/>
    <p:sldId id="258" r:id="rId9"/>
    <p:sldId id="271" r:id="rId10"/>
    <p:sldId id="263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0E5F-FB89-4A5C-B3B0-B2097225BBE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AFA03-9CD8-4B97-B446-470D5FE2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This last check is unique to reanalysis and is the way in which results from the reanalysis can feed back into the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FA03-9CD8-4B97-B446-470D5FE2D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impact</a:t>
            </a:r>
            <a:r>
              <a:rPr lang="en-US" baseline="0" dirty="0" smtClean="0"/>
              <a:t> on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FA03-9CD8-4B97-B446-470D5FE2D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19C9-762A-4177-BC7E-0CCBEA925C70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BCA0-42D7-4927-9221-CA874FE1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1.gstatic.com/images?q=tbn:ANd9GcRSAZZX6FDwjI84sT1jVkIp5FdsJm7bY_wLWuRHqwwJ7vmalA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7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7772400" cy="1470025"/>
          </a:xfrm>
          <a:solidFill>
            <a:schemeClr val="accent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MT"/>
              </a:rPr>
              <a:t>Quality Control for models/reanalysis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495800"/>
            <a:ext cx="5105400" cy="1752600"/>
          </a:xfrm>
          <a:solidFill>
            <a:schemeClr val="accent1"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James A. Carton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Gennady A. Chepuri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Maryland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1320" y="228600"/>
            <a:ext cx="347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2nd </a:t>
            </a:r>
            <a:r>
              <a:rPr lang="en-US" dirty="0" err="1" smtClean="0"/>
              <a:t>IQuOD</a:t>
            </a:r>
            <a:r>
              <a:rPr lang="en-US" dirty="0" smtClean="0"/>
              <a:t> Workshop June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2620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O-A temp. difference </a:t>
            </a:r>
            <a:r>
              <a:rPr lang="en-US" sz="3600" dirty="0" smtClean="0"/>
              <a:t>for the </a:t>
            </a:r>
            <a:br>
              <a:rPr lang="en-US" sz="3600" dirty="0" smtClean="0"/>
            </a:br>
            <a:r>
              <a:rPr lang="en-US" sz="3600" dirty="0" smtClean="0"/>
              <a:t>OSD/CTD </a:t>
            </a:r>
            <a:r>
              <a:rPr lang="en-US" sz="3600" dirty="0" err="1" smtClean="0"/>
              <a:t>obs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35" y="304800"/>
            <a:ext cx="4929389" cy="62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8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Impact on 1997/8 ENSO Temp response  (0N, z=50m)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" y="1676400"/>
            <a:ext cx="889600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4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1447800"/>
            <a:ext cx="908000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Impact on 1997/8 ENSO zonal </a:t>
            </a:r>
            <a:r>
              <a:rPr lang="en-US" dirty="0" err="1" smtClean="0"/>
              <a:t>vel</a:t>
            </a:r>
            <a:r>
              <a:rPr lang="en-US" dirty="0" smtClean="0"/>
              <a:t> response  (0N, z=50m)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0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76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Applaud the </a:t>
            </a:r>
            <a:r>
              <a:rPr lang="en-US" sz="2800" dirty="0" err="1" smtClean="0">
                <a:solidFill>
                  <a:prstClr val="black"/>
                </a:solidFill>
              </a:rPr>
              <a:t>IQuOD</a:t>
            </a:r>
            <a:r>
              <a:rPr lang="en-US" sz="2800" dirty="0" smtClean="0">
                <a:solidFill>
                  <a:prstClr val="black"/>
                </a:solidFill>
              </a:rPr>
              <a:t> effort!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Recommend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several </a:t>
            </a:r>
            <a:r>
              <a:rPr lang="en-US" sz="2400" dirty="0" smtClean="0">
                <a:solidFill>
                  <a:prstClr val="black"/>
                </a:solidFill>
              </a:rPr>
              <a:t>alternative standard data formats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Make QC </a:t>
            </a:r>
            <a:r>
              <a:rPr lang="en-US" sz="2400" dirty="0">
                <a:solidFill>
                  <a:prstClr val="black"/>
                </a:solidFill>
              </a:rPr>
              <a:t>flags and device </a:t>
            </a:r>
            <a:r>
              <a:rPr lang="en-US" sz="2400" dirty="0" smtClean="0">
                <a:solidFill>
                  <a:prstClr val="black"/>
                </a:solidFill>
              </a:rPr>
              <a:t>information linked to obs. 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Allow users to </a:t>
            </a:r>
            <a:r>
              <a:rPr lang="en-US" sz="2400" dirty="0">
                <a:solidFill>
                  <a:prstClr val="black"/>
                </a:solidFill>
              </a:rPr>
              <a:t>contribute </a:t>
            </a:r>
            <a:r>
              <a:rPr lang="en-US" sz="2400" dirty="0" smtClean="0">
                <a:solidFill>
                  <a:prstClr val="black"/>
                </a:solidFill>
              </a:rPr>
              <a:t>flags.  In particular reanalyses can be very helpful in flagging odd obs.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Vertical resolution:  </a:t>
            </a:r>
            <a:r>
              <a:rPr lang="en-US" sz="2400" dirty="0" smtClean="0">
                <a:solidFill>
                  <a:prstClr val="black"/>
                </a:solidFill>
              </a:rPr>
              <a:t>1) observed levels, 2) high </a:t>
            </a:r>
            <a:r>
              <a:rPr lang="en-US" sz="2400" dirty="0">
                <a:solidFill>
                  <a:prstClr val="black"/>
                </a:solidFill>
              </a:rPr>
              <a:t>res. </a:t>
            </a:r>
            <a:r>
              <a:rPr lang="en-US" sz="2400" dirty="0" smtClean="0">
                <a:solidFill>
                  <a:prstClr val="black"/>
                </a:solidFill>
              </a:rPr>
              <a:t>Interpolated (or </a:t>
            </a:r>
            <a:r>
              <a:rPr lang="en-US" sz="2400" dirty="0" err="1" smtClean="0">
                <a:solidFill>
                  <a:prstClr val="black"/>
                </a:solidFill>
              </a:rPr>
              <a:t>interp</a:t>
            </a:r>
            <a:r>
              <a:rPr lang="en-US" sz="2400" dirty="0" smtClean="0">
                <a:solidFill>
                  <a:prstClr val="black"/>
                </a:solidFill>
              </a:rPr>
              <a:t> on the fly)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44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Data sources for SODA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57200" algn="l"/>
              </a:tabLst>
            </a:pPr>
            <a:r>
              <a:rPr lang="en-US" dirty="0" smtClean="0">
                <a:effectLst/>
              </a:rPr>
              <a:t>NOAA/NODC WODB (using NODC bias correction)</a:t>
            </a:r>
          </a:p>
          <a:p>
            <a:pPr>
              <a:tabLst>
                <a:tab pos="457200" algn="l"/>
              </a:tabLst>
            </a:pPr>
            <a:r>
              <a:rPr lang="en-US" dirty="0" smtClean="0">
                <a:effectLst/>
              </a:rPr>
              <a:t>ARGO profiles</a:t>
            </a:r>
          </a:p>
          <a:p>
            <a:pPr>
              <a:tabLst>
                <a:tab pos="457200" algn="l"/>
              </a:tabLst>
            </a:pPr>
            <a:r>
              <a:rPr lang="en-US" dirty="0" smtClean="0">
                <a:effectLst/>
              </a:rPr>
              <a:t>International Council of the Exploration of the Seas (ICES) database;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Additional polar data</a:t>
            </a:r>
            <a:endParaRPr lang="en-US" dirty="0" smtClean="0">
              <a:effectLst/>
            </a:endParaRPr>
          </a:p>
          <a:p>
            <a:pPr lvl="1">
              <a:tabLst>
                <a:tab pos="457200" algn="l"/>
              </a:tabLst>
            </a:pPr>
            <a:r>
              <a:rPr lang="en-US" dirty="0" smtClean="0">
                <a:effectLst/>
              </a:rPr>
              <a:t>Woods Hole Oceanographic Institution Ice-Tethered Profile data set;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>
                <a:effectLst/>
              </a:rPr>
              <a:t>North Pole Environmental Observatory data;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>
                <a:effectLst/>
              </a:rPr>
              <a:t>Nansen and Amundsen Basin Observational System data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4243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Assembling these data sets is a major inconvenience!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Preferred formats, metadata, QC flags, </a:t>
            </a:r>
            <a:r>
              <a:rPr lang="en-US" sz="4000" dirty="0" err="1" smtClean="0"/>
              <a:t>etc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Format:</a:t>
            </a:r>
            <a:r>
              <a:rPr lang="en-US" dirty="0" smtClean="0"/>
              <a:t> stable and widely used. Would prefer several alternative formats.</a:t>
            </a:r>
          </a:p>
          <a:p>
            <a:r>
              <a:rPr lang="en-US" b="1" dirty="0" smtClean="0"/>
              <a:t>QC flags and device information:</a:t>
            </a:r>
            <a:r>
              <a:rPr lang="en-US" dirty="0" smtClean="0"/>
              <a:t> absolutely. </a:t>
            </a:r>
          </a:p>
          <a:p>
            <a:pPr lvl="1"/>
            <a:r>
              <a:rPr lang="en-US" dirty="0" smtClean="0"/>
              <a:t>Would be nice if users could contribute to this.</a:t>
            </a:r>
          </a:p>
          <a:p>
            <a:r>
              <a:rPr lang="en-US" b="1" dirty="0" smtClean="0"/>
              <a:t>Vertical resolution</a:t>
            </a:r>
            <a:r>
              <a:rPr lang="en-US" dirty="0" smtClean="0"/>
              <a:t>:  Observed level data should be made available, along with high res. interpolated.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2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QC for SODA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Begin with NODC QC and bias correction</a:t>
            </a:r>
          </a:p>
          <a:p>
            <a:r>
              <a:rPr lang="en-US" dirty="0" smtClean="0"/>
              <a:t>Vertical stability check</a:t>
            </a:r>
          </a:p>
          <a:p>
            <a:r>
              <a:rPr lang="en-US" dirty="0" smtClean="0"/>
              <a:t>Buddy check</a:t>
            </a:r>
          </a:p>
          <a:p>
            <a:r>
              <a:rPr lang="en-US" dirty="0" smtClean="0"/>
              <a:t>Comparison to climatology</a:t>
            </a:r>
          </a:p>
          <a:p>
            <a:r>
              <a:rPr lang="en-US" dirty="0" smtClean="0"/>
              <a:t>Examination of O-F (how far the observation is from its forecasted value).   </a:t>
            </a:r>
            <a:endParaRPr lang="en-US" dirty="0"/>
          </a:p>
        </p:txBody>
      </p:sp>
      <p:pic>
        <p:nvPicPr>
          <p:cNvPr id="4098" name="Picture 2" descr="http://www.intechopen.com/source/html/44224/media/image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76800" y="4567935"/>
            <a:ext cx="4267200" cy="22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3436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of DA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47244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229107">
            <a:off x="7212594" y="4290056"/>
            <a:ext cx="204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Poss. </a:t>
            </a:r>
            <a:r>
              <a:rPr lang="en-US" sz="1200" dirty="0"/>
              <a:t>b</a:t>
            </a:r>
            <a:r>
              <a:rPr lang="en-US" sz="1200" dirty="0" smtClean="0"/>
              <a:t>ad observation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024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reanalysis study to examine MBT/XBT bias corrections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" y="1295400"/>
            <a:ext cx="912250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Clim</a:t>
            </a:r>
            <a:r>
              <a:rPr lang="en-US" dirty="0" smtClean="0"/>
              <a:t>., 24, 84-93,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Compares reanalyses using the </a:t>
            </a:r>
            <a:r>
              <a:rPr lang="en-US" dirty="0" err="1" smtClean="0"/>
              <a:t>Wijffels</a:t>
            </a:r>
            <a:r>
              <a:rPr lang="en-US" dirty="0" smtClean="0"/>
              <a:t>  et al (2008) and the Levitus et al (2009)  </a:t>
            </a:r>
            <a:r>
              <a:rPr lang="en-US" dirty="0" err="1" smtClean="0"/>
              <a:t>droprate</a:t>
            </a:r>
            <a:r>
              <a:rPr lang="en-US" dirty="0" smtClean="0"/>
              <a:t> comparisons relative to WOD05 with </a:t>
            </a:r>
            <a:r>
              <a:rPr lang="en-US" dirty="0" err="1" smtClean="0"/>
              <a:t>Hanawa</a:t>
            </a:r>
            <a:r>
              <a:rPr lang="en-US" dirty="0" smtClean="0"/>
              <a:t> et al. (1995). 1958-2002.  We look at impact and we look at O-F for the observations we trust (CTD/OSDs).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6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4572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Impact of bias correction on zonally averaged temperature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7450"/>
            <a:ext cx="4876800" cy="61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4189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Levitus – WOD05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54285" y="4800600"/>
            <a:ext cx="283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Wijffels</a:t>
            </a:r>
            <a:r>
              <a:rPr lang="en-US" sz="2400" dirty="0" smtClean="0">
                <a:solidFill>
                  <a:prstClr val="black"/>
                </a:solidFill>
              </a:rPr>
              <a:t> – WOD05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84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Data counts</a:t>
            </a:r>
            <a:br>
              <a:rPr lang="en-US" dirty="0" smtClean="0"/>
            </a:br>
            <a:r>
              <a:rPr lang="en-US" sz="2700" dirty="0" smtClean="0"/>
              <a:t># of 1x1 </a:t>
            </a:r>
            <a:r>
              <a:rPr lang="en-US" sz="2700" dirty="0" err="1" smtClean="0"/>
              <a:t>deg</a:t>
            </a:r>
            <a:r>
              <a:rPr lang="en-US" sz="2700" dirty="0" smtClean="0"/>
              <a:t> bins filled per month</a:t>
            </a:r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55177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Global ocean heat content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781799" cy="51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6560" y="3409890"/>
            <a:ext cx="96924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Wijffels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336560" y="3200400"/>
            <a:ext cx="96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Levitus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1180" y="4648200"/>
            <a:ext cx="1322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O-A for the CTD/OSD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Heat content by basin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6418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13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Pacific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Atlantic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4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407</Words>
  <Application>Microsoft Office PowerPoint</Application>
  <PresentationFormat>On-screen Show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Quality Control for models/reanalysis</vt:lpstr>
      <vt:lpstr>Data sources for SODA</vt:lpstr>
      <vt:lpstr>Preferred formats, metadata, QC flags, etc</vt:lpstr>
      <vt:lpstr>QC for SODA</vt:lpstr>
      <vt:lpstr>A reanalysis study to examine MBT/XBT bias corrections </vt:lpstr>
      <vt:lpstr>Impact of bias correction on zonally averaged temperature</vt:lpstr>
      <vt:lpstr>Data counts # of 1x1 deg bins filled per month</vt:lpstr>
      <vt:lpstr>Global ocean heat content</vt:lpstr>
      <vt:lpstr>Heat content by basin</vt:lpstr>
      <vt:lpstr>O-A temp. difference for the  OSD/CTD obs</vt:lpstr>
      <vt:lpstr>Impact on 1997/8 ENSO Temp response  (0N, z=50m)</vt:lpstr>
      <vt:lpstr>Impact on 1997/8 ENSO zonal vel response  (0N, z=50m)</vt:lpstr>
      <vt:lpstr>Suggestions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QC’d data for models/reananlysis</dc:title>
  <dc:creator>carton</dc:creator>
  <cp:lastModifiedBy>carton</cp:lastModifiedBy>
  <cp:revision>12</cp:revision>
  <dcterms:created xsi:type="dcterms:W3CDTF">2014-06-02T16:35:22Z</dcterms:created>
  <dcterms:modified xsi:type="dcterms:W3CDTF">2014-06-04T11:28:53Z</dcterms:modified>
</cp:coreProperties>
</file>