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3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6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4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8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4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44B6A-3E68-45AB-B5DC-E69C427559A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DA0D-90C9-4E9F-9398-D8EAF1292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5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Metadata Recovery : How?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b="1" dirty="0" smtClean="0"/>
              <a:t>Glean information from cruise reports and journal publications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6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b="1" dirty="0" smtClean="0"/>
              <a:t>Contact primary investigators, data managers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6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b="1" dirty="0" smtClean="0"/>
              <a:t>Go back to original archived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6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b="1" dirty="0" smtClean="0"/>
              <a:t>Often simple solutions, but resources to implement are lacking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6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b="1" dirty="0" smtClean="0"/>
              <a:t>Some metadata will never be recovered</a:t>
            </a:r>
            <a:endParaRPr lang="en-US" sz="96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8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04263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0378"/>
            <a:ext cx="456395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648200" y="2362200"/>
            <a:ext cx="3886200" cy="2133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191000"/>
            <a:ext cx="35052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RRS Discovery Cruise Nov. 1992</a:t>
            </a:r>
          </a:p>
          <a:p>
            <a:r>
              <a:rPr lang="en-US" b="1" dirty="0" smtClean="0"/>
              <a:t>66 XBTs – not all XBT </a:t>
            </a:r>
            <a:r>
              <a:rPr lang="en-US" b="1" smtClean="0"/>
              <a:t>types </a:t>
            </a:r>
            <a:r>
              <a:rPr lang="en-US" b="1" smtClean="0"/>
              <a:t>identified </a:t>
            </a:r>
            <a:r>
              <a:rPr lang="en-US" b="1" dirty="0" smtClean="0"/>
              <a:t>in WOD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002060"/>
                </a:solidFill>
              </a:rPr>
              <a:t>Cruise Report online (BODC)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Same cruise – details XBT type for each drop.  Also includes CTD calibration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483481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Metadata Recovery : How?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Boyer</dc:creator>
  <cp:lastModifiedBy>Tim Boyer</cp:lastModifiedBy>
  <cp:revision>4</cp:revision>
  <dcterms:created xsi:type="dcterms:W3CDTF">2014-05-30T18:05:03Z</dcterms:created>
  <dcterms:modified xsi:type="dcterms:W3CDTF">2014-06-02T12:39:48Z</dcterms:modified>
</cp:coreProperties>
</file>