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CA5F4B-EF5B-514B-8C16-8A359CBBDD5D}" type="datetimeFigureOut">
              <a:rPr lang="en-US" smtClean="0"/>
              <a:t>3/06/14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A13B27D-46B8-E84E-841B-F4A19F9B70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quod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os.aq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IQuOD</a:t>
            </a:r>
            <a:r>
              <a:rPr lang="en-US" b="1" dirty="0" smtClean="0"/>
              <a:t> website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Rebecca Cowley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site</a:t>
            </a:r>
            <a:endParaRPr lang="en-US" dirty="0"/>
          </a:p>
        </p:txBody>
      </p:sp>
      <p:pic>
        <p:nvPicPr>
          <p:cNvPr id="4" name="Content Placeholder 3" descr="Screen Shot 2014-06-03 at 9.52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 b="6794"/>
          <a:stretch/>
        </p:blipFill>
        <p:spPr>
          <a:xfrm>
            <a:off x="171266" y="1799065"/>
            <a:ext cx="8822771" cy="4248219"/>
          </a:xfrm>
        </p:spPr>
      </p:pic>
      <p:sp>
        <p:nvSpPr>
          <p:cNvPr id="5" name="Rectangle 4"/>
          <p:cNvSpPr/>
          <p:nvPr/>
        </p:nvSpPr>
        <p:spPr>
          <a:xfrm>
            <a:off x="171265" y="6234799"/>
            <a:ext cx="882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teams.csiro.au</a:t>
            </a:r>
            <a:r>
              <a:rPr lang="en-US" b="1" dirty="0"/>
              <a:t>/sites/IQUOD/</a:t>
            </a:r>
            <a:r>
              <a:rPr lang="en-US" b="1" dirty="0" err="1"/>
              <a:t>SitePages</a:t>
            </a:r>
            <a:r>
              <a:rPr lang="en-US" b="1" dirty="0"/>
              <a:t>/</a:t>
            </a:r>
            <a:r>
              <a:rPr lang="en-US" b="1" dirty="0" err="1"/>
              <a:t>Home.aspx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161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www.iquod.org</a:t>
            </a:r>
            <a:endParaRPr lang="en-US" dirty="0"/>
          </a:p>
        </p:txBody>
      </p:sp>
      <p:pic>
        <p:nvPicPr>
          <p:cNvPr id="4" name="Content Placeholder 3" descr="Screen Shot 2014-05-30 at 10.09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6794"/>
          <a:stretch>
            <a:fillRect/>
          </a:stretch>
        </p:blipFill>
        <p:spPr>
          <a:xfrm>
            <a:off x="258564" y="1600201"/>
            <a:ext cx="8708470" cy="4703192"/>
          </a:xfrm>
        </p:spPr>
      </p:pic>
    </p:spTree>
    <p:extLst>
      <p:ext uri="{BB962C8B-B14F-4D97-AF65-F5344CB8AC3E}">
        <p14:creationId xmlns:p14="http://schemas.microsoft.com/office/powerpoint/2010/main" val="4707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hosted by NOAA</a:t>
            </a:r>
            <a:endParaRPr lang="en-US" dirty="0"/>
          </a:p>
        </p:txBody>
      </p:sp>
      <p:pic>
        <p:nvPicPr>
          <p:cNvPr id="4" name="Content Placeholder 3" descr="Screen Shot 2014-06-03 at 9.47.3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b="6794"/>
          <a:stretch/>
        </p:blipFill>
        <p:spPr>
          <a:xfrm>
            <a:off x="201507" y="1632765"/>
            <a:ext cx="8654155" cy="4198377"/>
          </a:xfrm>
        </p:spPr>
      </p:pic>
      <p:sp>
        <p:nvSpPr>
          <p:cNvPr id="5" name="Rectangle 4"/>
          <p:cNvSpPr/>
          <p:nvPr/>
        </p:nvSpPr>
        <p:spPr>
          <a:xfrm>
            <a:off x="201508" y="6205216"/>
            <a:ext cx="8654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http://</a:t>
            </a:r>
            <a:r>
              <a:rPr lang="en-US" sz="1600" b="1" dirty="0" err="1"/>
              <a:t>www.aoml.noaa.gov</a:t>
            </a:r>
            <a:r>
              <a:rPr lang="en-US" sz="1600" b="1" dirty="0"/>
              <a:t>/</a:t>
            </a:r>
            <a:r>
              <a:rPr lang="en-US" sz="1600" b="1" dirty="0" err="1"/>
              <a:t>phod</a:t>
            </a:r>
            <a:r>
              <a:rPr lang="en-US" sz="1600" b="1" dirty="0"/>
              <a:t>/</a:t>
            </a:r>
            <a:r>
              <a:rPr lang="en-US" sz="1600" b="1" dirty="0" err="1"/>
              <a:t>goos</a:t>
            </a:r>
            <a:r>
              <a:rPr lang="en-US" sz="1600" b="1" dirty="0"/>
              <a:t>/</a:t>
            </a:r>
            <a:r>
              <a:rPr lang="en-US" sz="1600" b="1" dirty="0" err="1"/>
              <a:t>xbtscience</a:t>
            </a:r>
            <a:r>
              <a:rPr lang="en-US" sz="1600" b="1" dirty="0"/>
              <a:t>/</a:t>
            </a:r>
            <a:r>
              <a:rPr lang="en-US" sz="1600" b="1" dirty="0" err="1"/>
              <a:t>meetings_load.php?ID</a:t>
            </a:r>
            <a:r>
              <a:rPr lang="en-US" sz="1600" b="1" dirty="0"/>
              <a:t>=2ndIQuOD</a:t>
            </a:r>
          </a:p>
        </p:txBody>
      </p:sp>
    </p:spTree>
    <p:extLst>
      <p:ext uri="{BB962C8B-B14F-4D97-AF65-F5344CB8AC3E}">
        <p14:creationId xmlns:p14="http://schemas.microsoft.com/office/powerpoint/2010/main" val="200297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in-kind assistance in developing the web site at </a:t>
            </a:r>
            <a:r>
              <a:rPr lang="en-US" dirty="0" smtClean="0">
                <a:hlinkClick r:id="rId2"/>
              </a:rPr>
              <a:t>www.iquod.org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 some committee members access to update as required</a:t>
            </a:r>
          </a:p>
          <a:p>
            <a:r>
              <a:rPr lang="en-US" dirty="0" smtClean="0"/>
              <a:t>Have a password protected page with access to documents, </a:t>
            </a:r>
            <a:r>
              <a:rPr lang="en-US" dirty="0" err="1" smtClean="0"/>
              <a:t>powerpoints</a:t>
            </a:r>
            <a:r>
              <a:rPr lang="en-US" dirty="0" smtClean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7490"/>
          </a:xfrm>
        </p:spPr>
        <p:txBody>
          <a:bodyPr/>
          <a:lstStyle/>
          <a:p>
            <a:r>
              <a:rPr lang="en-US" dirty="0" smtClean="0"/>
              <a:t>Webpage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25066"/>
            <a:ext cx="8042276" cy="54313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800" b="1" dirty="0" smtClean="0">
                <a:solidFill>
                  <a:schemeClr val="tx1"/>
                </a:solidFill>
              </a:rPr>
              <a:t>Landing</a:t>
            </a:r>
            <a:r>
              <a:rPr lang="en-AU" sz="1800" b="1" dirty="0">
                <a:solidFill>
                  <a:schemeClr val="tx1"/>
                </a:solidFill>
              </a:rPr>
              <a:t>/Home </a:t>
            </a:r>
            <a:r>
              <a:rPr lang="en-AU" sz="1800" b="1" dirty="0" smtClean="0">
                <a:solidFill>
                  <a:schemeClr val="tx1"/>
                </a:solidFill>
              </a:rPr>
              <a:t>page Elements</a:t>
            </a:r>
            <a:r>
              <a:rPr lang="en-AU" sz="1800" b="1" dirty="0">
                <a:solidFill>
                  <a:schemeClr val="tx1"/>
                </a:solidFill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Search box</a:t>
            </a:r>
          </a:p>
          <a:p>
            <a:pPr lvl="0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Members login box/registration request</a:t>
            </a:r>
          </a:p>
          <a:p>
            <a:pPr lvl="0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Participant logos along the bottom</a:t>
            </a:r>
          </a:p>
          <a:p>
            <a:pPr lvl="0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Photos/Links to the other pages, like the SOOS landing page? </a:t>
            </a:r>
            <a:endParaRPr lang="en-AU" sz="18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AU" sz="1800" dirty="0">
                <a:solidFill>
                  <a:schemeClr val="tx1"/>
                </a:solidFill>
              </a:rPr>
              <a:t>	</a:t>
            </a:r>
            <a:r>
              <a:rPr lang="en-AU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AU" sz="1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AU" sz="1800" dirty="0" err="1">
                <a:solidFill>
                  <a:schemeClr val="tx1"/>
                </a:solidFill>
                <a:hlinkClick r:id="rId2"/>
              </a:rPr>
              <a:t>soos.aq</a:t>
            </a:r>
            <a:r>
              <a:rPr lang="en-AU" sz="1800" dirty="0">
                <a:solidFill>
                  <a:schemeClr val="tx1"/>
                </a:solidFill>
                <a:hlinkClick r:id="rId2"/>
              </a:rPr>
              <a:t>/</a:t>
            </a:r>
            <a:endParaRPr lang="en-AU" sz="1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AU" sz="1800" dirty="0" smtClean="0">
                <a:solidFill>
                  <a:schemeClr val="tx1"/>
                </a:solidFill>
              </a:rPr>
              <a:t>Menu bar (top or on left)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chemeClr val="tx1"/>
                </a:solidFill>
              </a:rPr>
              <a:t>Home</a:t>
            </a:r>
            <a:endParaRPr lang="en-AU" sz="1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About us </a:t>
            </a:r>
          </a:p>
          <a:p>
            <a:pPr lvl="2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What is </a:t>
            </a:r>
            <a:r>
              <a:rPr lang="en-AU" sz="1800" dirty="0" err="1">
                <a:solidFill>
                  <a:schemeClr val="tx1"/>
                </a:solidFill>
              </a:rPr>
              <a:t>IQuOD</a:t>
            </a:r>
            <a:r>
              <a:rPr lang="en-AU" sz="1800" dirty="0">
                <a:solidFill>
                  <a:schemeClr val="tx1"/>
                </a:solidFill>
              </a:rPr>
              <a:t>?</a:t>
            </a:r>
          </a:p>
          <a:p>
            <a:pPr lvl="2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Who’s who?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News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Products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Calendar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Documents and Progress reports</a:t>
            </a:r>
          </a:p>
          <a:p>
            <a:pPr lvl="2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Progress reports</a:t>
            </a:r>
          </a:p>
          <a:p>
            <a:pPr lvl="2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Documents (members only)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/>
                </a:solidFill>
              </a:rPr>
              <a:t>Contact Us</a:t>
            </a:r>
          </a:p>
          <a:p>
            <a:pPr lvl="1">
              <a:spcBef>
                <a:spcPts val="0"/>
              </a:spcBef>
            </a:pPr>
            <a:r>
              <a:rPr lang="en-AU" sz="1800" dirty="0" smtClean="0">
                <a:solidFill>
                  <a:schemeClr val="tx1"/>
                </a:solidFill>
              </a:rPr>
              <a:t>Links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49</TotalTime>
  <Words>115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IQuOD website</vt:lpstr>
      <vt:lpstr>Collaboration site</vt:lpstr>
      <vt:lpstr>www.iquod.org</vt:lpstr>
      <vt:lpstr>Page hosted by NOAA</vt:lpstr>
      <vt:lpstr>Where to?</vt:lpstr>
      <vt:lpstr>Webpage specs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IQuOD website</dc:title>
  <dc:creator>Rebecca Cowley</dc:creator>
  <cp:lastModifiedBy>Rebecca Cowley</cp:lastModifiedBy>
  <cp:revision>8</cp:revision>
  <dcterms:created xsi:type="dcterms:W3CDTF">2014-05-30T00:07:59Z</dcterms:created>
  <dcterms:modified xsi:type="dcterms:W3CDTF">2014-06-03T14:10:10Z</dcterms:modified>
</cp:coreProperties>
</file>